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4" r:id="rId30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02DA3DC8-4994-4179-AEF8-460ACE341075}" type="datetimeFigureOut">
              <a:rPr lang="en-US" smtClean="0"/>
              <a:t>6/27/2015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F635D0A3-F6A4-4B91-94EF-421618CA8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64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E764-7512-4C74-BE10-7320EDFC0FC4}" type="datetimeFigureOut">
              <a:rPr lang="en-US" smtClean="0"/>
              <a:t>6/27/2015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724D-A43E-40E6-8900-8068C805E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9154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E764-7512-4C74-BE10-7320EDFC0FC4}" type="datetimeFigureOut">
              <a:rPr lang="en-US" smtClean="0"/>
              <a:t>6/27/2015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724D-A43E-40E6-8900-8068C805E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107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E764-7512-4C74-BE10-7320EDFC0FC4}" type="datetimeFigureOut">
              <a:rPr lang="en-US" smtClean="0"/>
              <a:t>6/27/2015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724D-A43E-40E6-8900-8068C805E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8462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E764-7512-4C74-BE10-7320EDFC0FC4}" type="datetimeFigureOut">
              <a:rPr lang="en-US" smtClean="0"/>
              <a:t>6/27/2015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724D-A43E-40E6-8900-8068C805E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5557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E764-7512-4C74-BE10-7320EDFC0FC4}" type="datetimeFigureOut">
              <a:rPr lang="en-US" smtClean="0"/>
              <a:t>6/27/2015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724D-A43E-40E6-8900-8068C805E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3588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E764-7512-4C74-BE10-7320EDFC0FC4}" type="datetimeFigureOut">
              <a:rPr lang="en-US" smtClean="0"/>
              <a:t>6/27/2015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724D-A43E-40E6-8900-8068C805E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4357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E764-7512-4C74-BE10-7320EDFC0FC4}" type="datetimeFigureOut">
              <a:rPr lang="en-US" smtClean="0"/>
              <a:t>6/27/2015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724D-A43E-40E6-8900-8068C805E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6698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E764-7512-4C74-BE10-7320EDFC0FC4}" type="datetimeFigureOut">
              <a:rPr lang="en-US" smtClean="0"/>
              <a:t>6/27/2015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724D-A43E-40E6-8900-8068C805E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2785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E764-7512-4C74-BE10-7320EDFC0FC4}" type="datetimeFigureOut">
              <a:rPr lang="en-US" smtClean="0"/>
              <a:t>6/27/2015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724D-A43E-40E6-8900-8068C805E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1337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E764-7512-4C74-BE10-7320EDFC0FC4}" type="datetimeFigureOut">
              <a:rPr lang="en-US" smtClean="0"/>
              <a:t>6/27/2015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724D-A43E-40E6-8900-8068C805E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000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E764-7512-4C74-BE10-7320EDFC0FC4}" type="datetimeFigureOut">
              <a:rPr lang="en-US" smtClean="0"/>
              <a:t>6/27/2015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724D-A43E-40E6-8900-8068C805E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1158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DE764-7512-4C74-BE10-7320EDFC0FC4}" type="datetimeFigureOut">
              <a:rPr lang="en-US" smtClean="0"/>
              <a:t>6/27/2015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724D-A43E-40E6-8900-8068C805E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6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1606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854" y="0"/>
            <a:ext cx="93417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4620491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= CHRIST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2084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1"/>
            <a:ext cx="8763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>
                <a:solidFill>
                  <a:srgbClr val="FF0000"/>
                </a:solidFill>
              </a:rPr>
              <a:t>Colossians 3:1-4 (ESV)</a:t>
            </a:r>
          </a:p>
          <a:p>
            <a:pPr algn="ctr"/>
            <a:r>
              <a:rPr lang="en-US" sz="3600" b="1" i="1" baseline="30000" dirty="0">
                <a:solidFill>
                  <a:srgbClr val="FF0000"/>
                </a:solidFill>
              </a:rPr>
              <a:t>1</a:t>
            </a:r>
            <a:r>
              <a:rPr lang="en-US" sz="3600" b="1" i="1" dirty="0">
                <a:solidFill>
                  <a:srgbClr val="FF0000"/>
                </a:solidFill>
              </a:rPr>
              <a:t>If then you have been raised with Christ, seek the things that are above, where Christ is, seated at the right hand of God. </a:t>
            </a:r>
            <a:endParaRPr lang="en-US" sz="3600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b="1" i="1" baseline="30000" dirty="0" smtClean="0">
                <a:solidFill>
                  <a:srgbClr val="FF0000"/>
                </a:solidFill>
              </a:rPr>
              <a:t>2</a:t>
            </a:r>
            <a:r>
              <a:rPr lang="en-US" sz="3600" b="1" i="1" baseline="30000" dirty="0">
                <a:solidFill>
                  <a:srgbClr val="FF0000"/>
                </a:solidFill>
              </a:rPr>
              <a:t> </a:t>
            </a:r>
            <a:r>
              <a:rPr lang="en-US" sz="3600" b="1" i="1" dirty="0">
                <a:solidFill>
                  <a:srgbClr val="FF0000"/>
                </a:solidFill>
              </a:rPr>
              <a:t>Set your minds on things that are above, not on things that are on earth. </a:t>
            </a:r>
            <a:endParaRPr lang="en-US" sz="3600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b="1" i="1" baseline="30000" dirty="0" smtClean="0">
                <a:solidFill>
                  <a:srgbClr val="FF0000"/>
                </a:solidFill>
              </a:rPr>
              <a:t>3</a:t>
            </a:r>
            <a:r>
              <a:rPr lang="en-US" sz="3600" b="1" i="1" baseline="30000" dirty="0">
                <a:solidFill>
                  <a:srgbClr val="FF0000"/>
                </a:solidFill>
              </a:rPr>
              <a:t> </a:t>
            </a:r>
            <a:r>
              <a:rPr lang="en-US" sz="3600" b="1" i="1" dirty="0">
                <a:solidFill>
                  <a:srgbClr val="FF0000"/>
                </a:solidFill>
              </a:rPr>
              <a:t>For you have died, and your life is hidden with Christ in God. </a:t>
            </a:r>
            <a:endParaRPr lang="en-US" sz="3600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b="1" i="1" baseline="30000" dirty="0" smtClean="0">
                <a:solidFill>
                  <a:srgbClr val="FF0000"/>
                </a:solidFill>
              </a:rPr>
              <a:t>4</a:t>
            </a:r>
            <a:r>
              <a:rPr lang="en-US" sz="3600" b="1" i="1" baseline="30000" dirty="0">
                <a:solidFill>
                  <a:srgbClr val="FF0000"/>
                </a:solidFill>
              </a:rPr>
              <a:t> </a:t>
            </a:r>
            <a:r>
              <a:rPr lang="en-US" sz="3600" b="1" i="1" dirty="0">
                <a:solidFill>
                  <a:srgbClr val="FF0000"/>
                </a:solidFill>
              </a:rPr>
              <a:t>When Christ who is your life appears, then you also will appear with him in glory.</a:t>
            </a:r>
          </a:p>
        </p:txBody>
      </p:sp>
    </p:spTree>
    <p:extLst>
      <p:ext uri="{BB962C8B-B14F-4D97-AF65-F5344CB8AC3E}">
        <p14:creationId xmlns:p14="http://schemas.microsoft.com/office/powerpoint/2010/main" val="5434229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9182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1"/>
            <a:ext cx="8763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>
                <a:solidFill>
                  <a:srgbClr val="FF0000"/>
                </a:solidFill>
              </a:rPr>
              <a:t>Colossians 3:1-4 (ESV)</a:t>
            </a:r>
          </a:p>
          <a:p>
            <a:pPr algn="ctr"/>
            <a:r>
              <a:rPr lang="en-US" sz="3600" b="1" i="1" baseline="30000" dirty="0">
                <a:solidFill>
                  <a:srgbClr val="FF0000"/>
                </a:solidFill>
              </a:rPr>
              <a:t>1</a:t>
            </a:r>
            <a:r>
              <a:rPr lang="en-US" sz="3600" b="1" i="1" dirty="0">
                <a:solidFill>
                  <a:srgbClr val="FF0000"/>
                </a:solidFill>
              </a:rPr>
              <a:t>If then you have been raised with Christ, seek the things that are above, where Christ is, seated at the right hand of God. </a:t>
            </a:r>
            <a:endParaRPr lang="en-US" sz="3600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b="1" i="1" baseline="30000" dirty="0" smtClean="0">
                <a:solidFill>
                  <a:srgbClr val="FF0000"/>
                </a:solidFill>
              </a:rPr>
              <a:t>2</a:t>
            </a:r>
            <a:r>
              <a:rPr lang="en-US" sz="3600" b="1" i="1" baseline="30000" dirty="0">
                <a:solidFill>
                  <a:srgbClr val="FF0000"/>
                </a:solidFill>
              </a:rPr>
              <a:t> </a:t>
            </a:r>
            <a:r>
              <a:rPr lang="en-US" sz="3600" b="1" i="1" dirty="0">
                <a:solidFill>
                  <a:srgbClr val="FF0000"/>
                </a:solidFill>
              </a:rPr>
              <a:t>Set your minds on things that are above, not on things that are on earth. </a:t>
            </a:r>
            <a:endParaRPr lang="en-US" sz="3600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b="1" i="1" baseline="30000" dirty="0" smtClean="0">
                <a:solidFill>
                  <a:srgbClr val="FF0000"/>
                </a:solidFill>
              </a:rPr>
              <a:t>3</a:t>
            </a:r>
            <a:r>
              <a:rPr lang="en-US" sz="3600" b="1" i="1" baseline="30000" dirty="0">
                <a:solidFill>
                  <a:srgbClr val="FF0000"/>
                </a:solidFill>
              </a:rPr>
              <a:t> </a:t>
            </a:r>
            <a:r>
              <a:rPr lang="en-US" sz="3600" b="1" i="1" dirty="0">
                <a:solidFill>
                  <a:srgbClr val="FF0000"/>
                </a:solidFill>
              </a:rPr>
              <a:t>For you have died, and your life is hidden with Christ in God. </a:t>
            </a:r>
            <a:endParaRPr lang="en-US" sz="3600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b="1" i="1" baseline="30000" dirty="0" smtClean="0">
                <a:solidFill>
                  <a:srgbClr val="FF0000"/>
                </a:solidFill>
              </a:rPr>
              <a:t>4</a:t>
            </a:r>
            <a:r>
              <a:rPr lang="en-US" sz="3600" b="1" i="1" baseline="30000" dirty="0">
                <a:solidFill>
                  <a:srgbClr val="FF0000"/>
                </a:solidFill>
              </a:rPr>
              <a:t> </a:t>
            </a:r>
            <a:r>
              <a:rPr lang="en-US" sz="3600" b="1" i="1" dirty="0">
                <a:solidFill>
                  <a:srgbClr val="FF0000"/>
                </a:solidFill>
              </a:rPr>
              <a:t>When Christ who is your life appears, then you also will appear with him in glory.</a:t>
            </a:r>
          </a:p>
        </p:txBody>
      </p:sp>
    </p:spTree>
    <p:extLst>
      <p:ext uri="{BB962C8B-B14F-4D97-AF65-F5344CB8AC3E}">
        <p14:creationId xmlns:p14="http://schemas.microsoft.com/office/powerpoint/2010/main" val="3986040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6359" y="1676400"/>
            <a:ext cx="7991290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Christ = Your Life</a:t>
            </a:r>
          </a:p>
          <a:p>
            <a:pPr algn="ctr"/>
            <a:r>
              <a:rPr lang="en-US" sz="8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Your Life = Christ</a:t>
            </a:r>
            <a:endParaRPr lang="en-US" sz="8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45305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1"/>
            <a:ext cx="8763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>
                <a:solidFill>
                  <a:srgbClr val="FF0000"/>
                </a:solidFill>
              </a:rPr>
              <a:t>Colossians 3:1-4 (ESV)</a:t>
            </a:r>
          </a:p>
          <a:p>
            <a:pPr algn="ctr"/>
            <a:r>
              <a:rPr lang="en-US" sz="3600" b="1" i="1" baseline="30000" dirty="0">
                <a:solidFill>
                  <a:srgbClr val="FF0000"/>
                </a:solidFill>
              </a:rPr>
              <a:t>1</a:t>
            </a:r>
            <a:r>
              <a:rPr lang="en-US" sz="3600" b="1" i="1" dirty="0">
                <a:solidFill>
                  <a:srgbClr val="FF0000"/>
                </a:solidFill>
              </a:rPr>
              <a:t>If then you have been raised with Christ, seek the things that are above, where Christ is, seated at the right hand of God. </a:t>
            </a:r>
            <a:endParaRPr lang="en-US" sz="3600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b="1" i="1" baseline="30000" dirty="0" smtClean="0">
                <a:solidFill>
                  <a:srgbClr val="FF0000"/>
                </a:solidFill>
              </a:rPr>
              <a:t>2</a:t>
            </a:r>
            <a:r>
              <a:rPr lang="en-US" sz="3600" b="1" i="1" baseline="30000" dirty="0">
                <a:solidFill>
                  <a:srgbClr val="FF0000"/>
                </a:solidFill>
              </a:rPr>
              <a:t> </a:t>
            </a:r>
            <a:r>
              <a:rPr lang="en-US" sz="3600" b="1" i="1" dirty="0">
                <a:solidFill>
                  <a:srgbClr val="FF0000"/>
                </a:solidFill>
              </a:rPr>
              <a:t>Set your minds on things that are above, not on things that are on earth. </a:t>
            </a:r>
            <a:endParaRPr lang="en-US" sz="3600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b="1" i="1" baseline="30000" dirty="0" smtClean="0">
                <a:solidFill>
                  <a:srgbClr val="FF0000"/>
                </a:solidFill>
              </a:rPr>
              <a:t>3</a:t>
            </a:r>
            <a:r>
              <a:rPr lang="en-US" sz="3600" b="1" i="1" baseline="30000" dirty="0">
                <a:solidFill>
                  <a:srgbClr val="FF0000"/>
                </a:solidFill>
              </a:rPr>
              <a:t> </a:t>
            </a:r>
            <a:r>
              <a:rPr lang="en-US" sz="3600" b="1" i="1" dirty="0">
                <a:solidFill>
                  <a:srgbClr val="FF0000"/>
                </a:solidFill>
              </a:rPr>
              <a:t>For you have died, and your life is hidden with Christ in God. </a:t>
            </a:r>
            <a:endParaRPr lang="en-US" sz="3600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b="1" i="1" baseline="30000" dirty="0" smtClean="0">
                <a:solidFill>
                  <a:srgbClr val="FF0000"/>
                </a:solidFill>
              </a:rPr>
              <a:t>4</a:t>
            </a:r>
            <a:r>
              <a:rPr lang="en-US" sz="3600" b="1" i="1" baseline="30000" dirty="0">
                <a:solidFill>
                  <a:srgbClr val="FF0000"/>
                </a:solidFill>
              </a:rPr>
              <a:t> </a:t>
            </a:r>
            <a:r>
              <a:rPr lang="en-US" sz="3600" b="1" i="1" dirty="0">
                <a:solidFill>
                  <a:srgbClr val="FF0000"/>
                </a:solidFill>
              </a:rPr>
              <a:t>When </a:t>
            </a:r>
            <a:r>
              <a:rPr lang="en-US" sz="3600" b="1" i="1" u="sng" dirty="0"/>
              <a:t>Christ who is your life</a:t>
            </a:r>
            <a:r>
              <a:rPr lang="en-US" sz="3600" b="1" i="1" dirty="0">
                <a:solidFill>
                  <a:srgbClr val="FF0000"/>
                </a:solidFill>
              </a:rPr>
              <a:t> appears, then you also will appear with him in glory.</a:t>
            </a:r>
          </a:p>
        </p:txBody>
      </p:sp>
    </p:spTree>
    <p:extLst>
      <p:ext uri="{BB962C8B-B14F-4D97-AF65-F5344CB8AC3E}">
        <p14:creationId xmlns:p14="http://schemas.microsoft.com/office/powerpoint/2010/main" val="10948479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755" y="2705725"/>
            <a:ext cx="8458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My Life = Christ</a:t>
            </a:r>
            <a:endParaRPr lang="en-US" sz="8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46837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990600"/>
            <a:ext cx="83058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“And this is the testimony, that God gave us eternal life, and this life is in his Son. </a:t>
            </a:r>
          </a:p>
          <a:p>
            <a:pPr algn="ctr"/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Whoever has the Son has life; whoever does not have the Son of God does not have life.”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 John 5:11-12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355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19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9729" y="1524000"/>
            <a:ext cx="4788875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Christ is </a:t>
            </a:r>
          </a:p>
          <a:p>
            <a:pPr algn="ctr"/>
            <a:r>
              <a:rPr lang="en-US" sz="9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your life!</a:t>
            </a:r>
            <a:endParaRPr lang="en-US" sz="96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54152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19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0218" y="1219200"/>
            <a:ext cx="65531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Your life </a:t>
            </a:r>
            <a:r>
              <a:rPr lang="en-US" sz="7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 Christ</a:t>
            </a:r>
            <a:endParaRPr lang="en-US" sz="72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4088" y="2585829"/>
            <a:ext cx="43446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His </a:t>
            </a:r>
            <a:r>
              <a:rPr lang="en-US" sz="5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interests </a:t>
            </a:r>
            <a:r>
              <a:rPr lang="en-US" sz="5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 </a:t>
            </a:r>
          </a:p>
          <a:p>
            <a:pPr algn="ctr"/>
            <a:r>
              <a:rPr lang="en-US" sz="5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your </a:t>
            </a:r>
            <a:r>
              <a:rPr lang="en-US" sz="5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interests</a:t>
            </a:r>
            <a:endParaRPr lang="en-US" sz="5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65273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liparts.co/cliparts/8i6/ogp/8i6ogpMB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0509"/>
            <a:ext cx="8382000" cy="567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341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19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6681" y="1524000"/>
            <a:ext cx="531946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His concerns = </a:t>
            </a:r>
          </a:p>
          <a:p>
            <a:pPr algn="ctr"/>
            <a:r>
              <a:rPr lang="en-US" sz="6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your concerns</a:t>
            </a:r>
            <a:endParaRPr lang="en-US" sz="66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42550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19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87983" y="1524000"/>
            <a:ext cx="423686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His cause = </a:t>
            </a:r>
          </a:p>
          <a:p>
            <a:pPr algn="ctr"/>
            <a:r>
              <a:rPr lang="en-US" sz="6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your cause</a:t>
            </a:r>
            <a:endParaRPr lang="en-US" sz="66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2958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19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4859" y="1524000"/>
            <a:ext cx="576311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His ambitions = </a:t>
            </a:r>
          </a:p>
          <a:p>
            <a:pPr algn="ctr"/>
            <a:r>
              <a:rPr lang="en-US" sz="6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your ambitions</a:t>
            </a:r>
            <a:endParaRPr lang="en-US" sz="66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8362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19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9504" y="1524000"/>
            <a:ext cx="507382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His outlook = </a:t>
            </a:r>
          </a:p>
          <a:p>
            <a:pPr algn="ctr"/>
            <a:r>
              <a:rPr lang="en-US" sz="6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your outlook</a:t>
            </a:r>
            <a:endParaRPr lang="en-US" sz="66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24288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19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9580" y="1524000"/>
            <a:ext cx="499367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His security = </a:t>
            </a:r>
          </a:p>
          <a:p>
            <a:pPr algn="ctr"/>
            <a:r>
              <a:rPr lang="en-US" sz="6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your security</a:t>
            </a:r>
            <a:endParaRPr lang="en-US" sz="66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60378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1"/>
            <a:ext cx="8763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>
                <a:solidFill>
                  <a:srgbClr val="FF0000"/>
                </a:solidFill>
              </a:rPr>
              <a:t>Colossians 3:1-4 (ESV)</a:t>
            </a:r>
          </a:p>
          <a:p>
            <a:pPr algn="ctr"/>
            <a:r>
              <a:rPr lang="en-US" sz="3600" b="1" i="1" baseline="30000" dirty="0">
                <a:solidFill>
                  <a:srgbClr val="FF0000"/>
                </a:solidFill>
              </a:rPr>
              <a:t>1</a:t>
            </a:r>
            <a:r>
              <a:rPr lang="en-US" sz="3600" b="1" i="1" dirty="0">
                <a:solidFill>
                  <a:srgbClr val="FF0000"/>
                </a:solidFill>
              </a:rPr>
              <a:t>If then you have been raised with Christ, seek the things that are above, where Christ is, seated at the right hand of God. </a:t>
            </a:r>
            <a:endParaRPr lang="en-US" sz="3600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b="1" i="1" baseline="30000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sz="3600" b="1" i="1" baseline="30000" dirty="0">
                <a:solidFill>
                  <a:schemeClr val="bg1">
                    <a:lumMod val="75000"/>
                  </a:schemeClr>
                </a:solidFill>
              </a:rPr>
              <a:t> </a:t>
            </a:r>
            <a:r>
              <a:rPr lang="en-US" sz="3600" b="1" i="1" dirty="0">
                <a:solidFill>
                  <a:schemeClr val="bg1">
                    <a:lumMod val="75000"/>
                  </a:schemeClr>
                </a:solidFill>
              </a:rPr>
              <a:t>Set your minds on things that are above, not on things that are on earth. </a:t>
            </a:r>
            <a:endParaRPr lang="en-US" sz="3600" b="1" i="1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3600" b="1" i="1" baseline="30000" dirty="0" smtClean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en-US" sz="3600" b="1" i="1" baseline="30000" dirty="0">
                <a:solidFill>
                  <a:schemeClr val="bg1">
                    <a:lumMod val="75000"/>
                  </a:schemeClr>
                </a:solidFill>
              </a:rPr>
              <a:t> </a:t>
            </a:r>
            <a:r>
              <a:rPr lang="en-US" sz="3600" b="1" i="1" dirty="0">
                <a:solidFill>
                  <a:schemeClr val="bg1">
                    <a:lumMod val="75000"/>
                  </a:schemeClr>
                </a:solidFill>
              </a:rPr>
              <a:t>For you have died, and your life is hidden with Christ in God. </a:t>
            </a:r>
            <a:endParaRPr lang="en-US" sz="3600" b="1" i="1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3600" b="1" i="1" baseline="30000" dirty="0" smtClean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en-US" sz="3600" b="1" i="1" baseline="30000" dirty="0">
                <a:solidFill>
                  <a:schemeClr val="bg1">
                    <a:lumMod val="75000"/>
                  </a:schemeClr>
                </a:solidFill>
              </a:rPr>
              <a:t> </a:t>
            </a:r>
            <a:r>
              <a:rPr lang="en-US" sz="3600" b="1" i="1" dirty="0">
                <a:solidFill>
                  <a:schemeClr val="bg1">
                    <a:lumMod val="75000"/>
                  </a:schemeClr>
                </a:solidFill>
              </a:rPr>
              <a:t>When Christ who is your life appears, then you also will appear with him in glory.</a:t>
            </a:r>
          </a:p>
        </p:txBody>
      </p:sp>
    </p:spTree>
    <p:extLst>
      <p:ext uri="{BB962C8B-B14F-4D97-AF65-F5344CB8AC3E}">
        <p14:creationId xmlns:p14="http://schemas.microsoft.com/office/powerpoint/2010/main" val="41742571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19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524000"/>
            <a:ext cx="5498428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Your life = </a:t>
            </a:r>
          </a:p>
          <a:p>
            <a:pPr algn="ctr"/>
            <a:r>
              <a:rPr lang="en-US" sz="9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Christ</a:t>
            </a:r>
            <a:endParaRPr lang="en-US" sz="96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43599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1"/>
            <a:ext cx="8763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>
                <a:solidFill>
                  <a:srgbClr val="FF0000"/>
                </a:solidFill>
              </a:rPr>
              <a:t>Colossians 3:1-4 (ESV)</a:t>
            </a:r>
          </a:p>
          <a:p>
            <a:pPr algn="ctr"/>
            <a:r>
              <a:rPr lang="en-US" sz="3600" b="1" i="1" baseline="30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36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If then you have been raised with Christ, seek the things that are above, where Christ is, seated at the right hand of God. </a:t>
            </a:r>
            <a:endParaRPr lang="en-US" sz="3600" b="1" i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3600" b="1" i="1" baseline="30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3600" b="1" i="1" baseline="30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r>
              <a:rPr lang="en-US" sz="36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Set your minds on things that are above, not on things that are on earth. </a:t>
            </a:r>
            <a:endParaRPr lang="en-US" sz="3600" b="1" i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3600" b="1" i="1" baseline="30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3</a:t>
            </a:r>
            <a:r>
              <a:rPr lang="en-US" sz="3600" b="1" i="1" baseline="30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r>
              <a:rPr lang="en-US" sz="36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For you have died, and your life is hidden with Christ in God. </a:t>
            </a:r>
            <a:endParaRPr lang="en-US" sz="3600" b="1" i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3600" b="1" i="1" baseline="30000" dirty="0" smtClean="0">
                <a:solidFill>
                  <a:srgbClr val="FF0000"/>
                </a:solidFill>
              </a:rPr>
              <a:t>4</a:t>
            </a:r>
            <a:r>
              <a:rPr lang="en-US" sz="3600" b="1" i="1" baseline="30000" dirty="0">
                <a:solidFill>
                  <a:srgbClr val="FF0000"/>
                </a:solidFill>
              </a:rPr>
              <a:t> </a:t>
            </a:r>
            <a:r>
              <a:rPr lang="en-US" sz="3600" b="1" i="1" dirty="0">
                <a:solidFill>
                  <a:srgbClr val="FF0000"/>
                </a:solidFill>
              </a:rPr>
              <a:t>When Christ who is your life appears, then you also will appear with him in glory.</a:t>
            </a:r>
          </a:p>
        </p:txBody>
      </p:sp>
    </p:spTree>
    <p:extLst>
      <p:ext uri="{BB962C8B-B14F-4D97-AF65-F5344CB8AC3E}">
        <p14:creationId xmlns:p14="http://schemas.microsoft.com/office/powerpoint/2010/main" val="31172283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82"/>
            <a:ext cx="9144000" cy="691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2123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19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9729" y="1524000"/>
            <a:ext cx="4788875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Christ is </a:t>
            </a:r>
          </a:p>
          <a:p>
            <a:pPr algn="ctr"/>
            <a:r>
              <a:rPr lang="en-US" sz="9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your life!</a:t>
            </a:r>
            <a:endParaRPr lang="en-US" sz="96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26891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07" y="609599"/>
            <a:ext cx="7804193" cy="5615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2133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84" y="2133600"/>
            <a:ext cx="7936027" cy="25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8485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0155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3113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ages.clipartpanda.com/clipart-collection-math-clip-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08" y="1219200"/>
            <a:ext cx="8893964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467600" y="5486400"/>
            <a:ext cx="1447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025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066800"/>
            <a:ext cx="84010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0650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1"/>
            <a:ext cx="8763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>
                <a:solidFill>
                  <a:srgbClr val="FF0000"/>
                </a:solidFill>
              </a:rPr>
              <a:t>Colossians 3:1-4 (ESV)</a:t>
            </a:r>
          </a:p>
          <a:p>
            <a:pPr algn="ctr"/>
            <a:r>
              <a:rPr lang="en-US" sz="3600" b="1" i="1" baseline="30000" dirty="0">
                <a:solidFill>
                  <a:srgbClr val="FF0000"/>
                </a:solidFill>
              </a:rPr>
              <a:t>1</a:t>
            </a:r>
            <a:r>
              <a:rPr lang="en-US" sz="3600" b="1" i="1" dirty="0">
                <a:solidFill>
                  <a:srgbClr val="FF0000"/>
                </a:solidFill>
              </a:rPr>
              <a:t>If then you have been raised with Christ, seek the things that are above, where Christ is, seated at the right hand of God. </a:t>
            </a:r>
            <a:endParaRPr lang="en-US" sz="3600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b="1" i="1" baseline="30000" dirty="0" smtClean="0">
                <a:solidFill>
                  <a:srgbClr val="FF0000"/>
                </a:solidFill>
              </a:rPr>
              <a:t>2</a:t>
            </a:r>
            <a:r>
              <a:rPr lang="en-US" sz="3600" b="1" i="1" baseline="30000" dirty="0">
                <a:solidFill>
                  <a:srgbClr val="FF0000"/>
                </a:solidFill>
              </a:rPr>
              <a:t> </a:t>
            </a:r>
            <a:r>
              <a:rPr lang="en-US" sz="3600" b="1" i="1" dirty="0">
                <a:solidFill>
                  <a:srgbClr val="FF0000"/>
                </a:solidFill>
              </a:rPr>
              <a:t>Set your minds on things that are above, not on things that are on earth. </a:t>
            </a:r>
            <a:endParaRPr lang="en-US" sz="3600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b="1" i="1" baseline="30000" dirty="0" smtClean="0">
                <a:solidFill>
                  <a:srgbClr val="FF0000"/>
                </a:solidFill>
              </a:rPr>
              <a:t>3</a:t>
            </a:r>
            <a:r>
              <a:rPr lang="en-US" sz="3600" b="1" i="1" baseline="30000" dirty="0">
                <a:solidFill>
                  <a:srgbClr val="FF0000"/>
                </a:solidFill>
              </a:rPr>
              <a:t> </a:t>
            </a:r>
            <a:r>
              <a:rPr lang="en-US" sz="3600" b="1" i="1" dirty="0">
                <a:solidFill>
                  <a:srgbClr val="FF0000"/>
                </a:solidFill>
              </a:rPr>
              <a:t>For you have died, and your life is hidden with Christ in God. </a:t>
            </a:r>
            <a:endParaRPr lang="en-US" sz="3600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b="1" i="1" baseline="30000" dirty="0" smtClean="0">
                <a:solidFill>
                  <a:srgbClr val="FF0000"/>
                </a:solidFill>
              </a:rPr>
              <a:t>4</a:t>
            </a:r>
            <a:r>
              <a:rPr lang="en-US" sz="3600" b="1" i="1" baseline="30000" dirty="0">
                <a:solidFill>
                  <a:srgbClr val="FF0000"/>
                </a:solidFill>
              </a:rPr>
              <a:t> </a:t>
            </a:r>
            <a:r>
              <a:rPr lang="en-US" sz="3600" b="1" i="1" dirty="0">
                <a:solidFill>
                  <a:srgbClr val="FF0000"/>
                </a:solidFill>
              </a:rPr>
              <a:t>When Christ who is your life appears, then you also will appear with him in glory.</a:t>
            </a:r>
          </a:p>
        </p:txBody>
      </p:sp>
    </p:spTree>
    <p:extLst>
      <p:ext uri="{BB962C8B-B14F-4D97-AF65-F5344CB8AC3E}">
        <p14:creationId xmlns:p14="http://schemas.microsoft.com/office/powerpoint/2010/main" val="1872759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20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4343400"/>
            <a:ext cx="8991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” . . .having been buried with him in baptism, in which you were also raised with him through faith in the powerful working of God, who raised him from the dead.”         -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Colossians 2:12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5357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236</Words>
  <Application>Microsoft Office PowerPoint</Application>
  <PresentationFormat>On-screen Show (4:3)</PresentationFormat>
  <Paragraphs>57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Eckhart</dc:creator>
  <cp:lastModifiedBy>John Eckhart</cp:lastModifiedBy>
  <cp:revision>11</cp:revision>
  <cp:lastPrinted>2015-06-28T01:01:51Z</cp:lastPrinted>
  <dcterms:created xsi:type="dcterms:W3CDTF">2015-06-26T20:46:26Z</dcterms:created>
  <dcterms:modified xsi:type="dcterms:W3CDTF">2015-06-28T01:27:18Z</dcterms:modified>
</cp:coreProperties>
</file>