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C630AE7-AA4D-4B36-B196-D9AE98F23B4A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E383F1E-D17A-4708-BA42-1FC47A72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0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9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8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802D-8946-4469-B3F7-6454E6B05B2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BF70-8455-4080-8182-934C5BD4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5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58"/>
          <a:stretch/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057400"/>
            <a:ext cx="7467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“I Will vs. Thy Will”</a:t>
            </a:r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(Isaiah 14/Matthew 26)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Mark Mason               July 19, 2015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2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858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36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Then Jesus went with them to a place called Gethsemane, and he said to his disciples, “Sit here, while I go over there and pray.” </a:t>
            </a:r>
          </a:p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37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And taking with him Peter and the two sons of Zebedee, he began to be sorrowful and troubled.</a:t>
            </a:r>
          </a:p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38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Then he said to them, “My soul is very sorrowful, even to death; remain here, and watch with me.” </a:t>
            </a:r>
          </a:p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39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And going a little farther he fell on his face and prayed, saying, “My Father, if it be possible, let this cup pass from me; nevertheless, not as I will, but as you will.” </a:t>
            </a:r>
          </a:p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And he came to the disciples and found them sleeping. And he said to Peter, “So, could you not watch with me one hour? </a:t>
            </a:r>
          </a:p>
          <a:p>
            <a:pPr algn="ctr"/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MATTHEW 26:36-44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636" y="703957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Watch and pray that you may not enter into temptation. The spirit indeed is willing, but the flesh is weak.” </a:t>
            </a:r>
          </a:p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42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Again, for the second time, he went away and prayed, “My Father, if this cannot pass unless I drink it, your will be done.” </a:t>
            </a:r>
          </a:p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43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And again he came and found them sleeping, for their eyes were heavy. </a:t>
            </a:r>
          </a:p>
          <a:p>
            <a:pPr algn="ctr"/>
            <a:r>
              <a:rPr lang="en-US" sz="24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So, leaving them again, he went away and prayed for the third time, saying the same words again.</a:t>
            </a:r>
          </a:p>
          <a:p>
            <a:pPr algn="ctr"/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MATTHEW 26:36-44</a:t>
            </a:r>
          </a:p>
          <a:p>
            <a:pPr algn="ctr"/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3674" y="4341397"/>
            <a:ext cx="7436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anose="02040602050305030304" pitchFamily="18" charset="0"/>
              </a:rPr>
              <a:t>“I Will” vs. “Thy Will”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22" y="0"/>
            <a:ext cx="58365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455" y="1237980"/>
            <a:ext cx="25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“I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61310"/>
            <a:ext cx="25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“I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55" y="3070785"/>
            <a:ext cx="25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“I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455" y="3994115"/>
            <a:ext cx="25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“I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55" y="4943317"/>
            <a:ext cx="258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“I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31818"/>
          <a:stretch/>
        </p:blipFill>
        <p:spPr bwMode="auto">
          <a:xfrm>
            <a:off x="4191000" y="124691"/>
            <a:ext cx="480752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4855" y="1252757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“Thy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855" y="2519526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“Thy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855" y="3886200"/>
            <a:ext cx="356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“Thy Will”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6856"/>
            <a:ext cx="8839201" cy="65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524000" y="852055"/>
            <a:ext cx="4724400" cy="2209800"/>
          </a:xfrm>
          <a:prstGeom prst="cloudCallout">
            <a:avLst>
              <a:gd name="adj1" fmla="val -29044"/>
              <a:gd name="adj2" fmla="val 762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1371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My Will, or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Thy Will?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7"/>
          <a:stretch/>
        </p:blipFill>
        <p:spPr bwMode="auto">
          <a:xfrm>
            <a:off x="152400" y="152400"/>
            <a:ext cx="885204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1" y="152400"/>
            <a:ext cx="880121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457200"/>
            <a:ext cx="5410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baseline="30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2400" b="1" i="1" baseline="30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When the </a:t>
            </a:r>
            <a:r>
              <a:rPr lang="en-US" sz="2400" b="1" i="1" cap="sm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Lord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has given you rest from your pain and turmoil and the hard service with which you were made to serve, </a:t>
            </a:r>
            <a:endParaRPr lang="en-US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8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en-US" sz="28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 will take up this taunt against the king of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Babylon . . .”</a:t>
            </a: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Isaiah 14:3-4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 bwMode="auto">
          <a:xfrm>
            <a:off x="152400" y="114300"/>
            <a:ext cx="87884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4947" y="443347"/>
            <a:ext cx="4583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Isaiah </a:t>
            </a:r>
            <a:r>
              <a:rPr lang="de-DE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14:12-17 </a:t>
            </a:r>
            <a:r>
              <a:rPr lang="de-DE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(ESV)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" y="1295400"/>
            <a:ext cx="878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“How you are fallen from heaven,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O Day Star, son of Dawn!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How you are cut down to the ground,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you who laid the nations low!</a:t>
            </a:r>
          </a:p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13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 said in your heart,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‘I will ascend to heaven;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above the stars of God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I will set my throne on high;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will sit on the mount of assembly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in the far reaches of the north;</a:t>
            </a:r>
          </a:p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will ascend above the heights of the clouds;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I will make myself like the Most High.’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 bwMode="auto">
          <a:xfrm>
            <a:off x="152400" y="114300"/>
            <a:ext cx="87884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4947" y="443347"/>
            <a:ext cx="4583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Isaiah </a:t>
            </a:r>
            <a:r>
              <a:rPr lang="de-DE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14:12-17 </a:t>
            </a:r>
            <a:r>
              <a:rPr lang="de-DE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(ESV)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" y="1295400"/>
            <a:ext cx="878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But you are brought down to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Sheol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to the far reaches of the pit.</a:t>
            </a:r>
          </a:p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16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Those who see you will stare at you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and ponder over you: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‘Is this the man who made the earth tremble,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who shook kingdoms,</a:t>
            </a:r>
          </a:p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17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who made the world like a desert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and overthrew its cities,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who did not let his prisoners go home?’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 bwMode="auto">
          <a:xfrm>
            <a:off x="152400" y="114300"/>
            <a:ext cx="87884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4947" y="443347"/>
            <a:ext cx="4583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Isaiah </a:t>
            </a:r>
            <a:r>
              <a:rPr lang="de-DE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14:12-17 </a:t>
            </a:r>
            <a:r>
              <a:rPr lang="de-DE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(ESV)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" y="1295400"/>
            <a:ext cx="878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“How you are fallen from heaven,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O Day Star, son of Dawn!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How you are cut down to the ground,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you who laid the nations low!</a:t>
            </a:r>
          </a:p>
          <a:p>
            <a:pPr algn="ctr"/>
            <a:r>
              <a:rPr lang="en-US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13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 said in your heart,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‘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will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ascend to heaven;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above the stars of God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will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set my throne on high;</a:t>
            </a:r>
          </a:p>
          <a:p>
            <a:pPr algn="ctr"/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will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sit on the mount of assembly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in the far reaches of the north;</a:t>
            </a:r>
          </a:p>
          <a:p>
            <a:pPr algn="ctr"/>
            <a:r>
              <a:rPr lang="en-US" sz="2800" b="1" i="1" u="sng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will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ascend above the heights of the clouds;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will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make myself like the Most High.’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803" y="2967335"/>
            <a:ext cx="8584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anose="02040602050305030304" pitchFamily="18" charset="0"/>
              </a:rPr>
              <a:t>“Uh, No, You Won’t!”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810"/>
            <a:ext cx="8839200" cy="66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8112" y="2967335"/>
            <a:ext cx="312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“I WILL”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1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604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12</cp:revision>
  <cp:lastPrinted>2015-07-19T01:18:44Z</cp:lastPrinted>
  <dcterms:created xsi:type="dcterms:W3CDTF">2015-07-18T22:04:13Z</dcterms:created>
  <dcterms:modified xsi:type="dcterms:W3CDTF">2015-07-19T02:04:24Z</dcterms:modified>
</cp:coreProperties>
</file>